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3" r:id="rId2"/>
    <p:sldId id="467" r:id="rId3"/>
    <p:sldId id="472" r:id="rId4"/>
    <p:sldId id="491" r:id="rId5"/>
    <p:sldId id="256" r:id="rId6"/>
    <p:sldId id="492" r:id="rId7"/>
    <p:sldId id="504" r:id="rId8"/>
    <p:sldId id="493" r:id="rId9"/>
    <p:sldId id="500" r:id="rId10"/>
    <p:sldId id="501" r:id="rId11"/>
    <p:sldId id="495" r:id="rId12"/>
    <p:sldId id="494" r:id="rId13"/>
    <p:sldId id="503" r:id="rId14"/>
    <p:sldId id="496" r:id="rId15"/>
    <p:sldId id="505" r:id="rId16"/>
    <p:sldId id="497" r:id="rId17"/>
    <p:sldId id="498" r:id="rId18"/>
    <p:sldId id="499" r:id="rId19"/>
    <p:sldId id="502" r:id="rId20"/>
    <p:sldId id="489" r:id="rId21"/>
    <p:sldId id="4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59"/>
    <p:restoredTop sz="94643"/>
  </p:normalViewPr>
  <p:slideViewPr>
    <p:cSldViewPr snapToGrid="0" snapToObjects="1">
      <p:cViewPr varScale="1">
        <p:scale>
          <a:sx n="72" d="100"/>
          <a:sy n="72" d="100"/>
        </p:scale>
        <p:origin x="216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6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1BCFE-084D-4979-BDC2-68B5E42FB7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ED39F9-8102-4FE3-9471-90EC3EC55F5B}">
      <dgm:prSet/>
      <dgm:spPr/>
      <dgm:t>
        <a:bodyPr/>
        <a:lstStyle/>
        <a:p>
          <a:r>
            <a:rPr lang="en-US" dirty="0"/>
            <a:t>Set a folder for records</a:t>
          </a:r>
        </a:p>
      </dgm:t>
    </dgm:pt>
    <dgm:pt modelId="{03BB3EA4-E9A5-4C79-9528-BB1CFC470BD5}" type="parTrans" cxnId="{A62EDFE5-CDCA-472D-A17A-55E0DA85A130}">
      <dgm:prSet/>
      <dgm:spPr/>
      <dgm:t>
        <a:bodyPr/>
        <a:lstStyle/>
        <a:p>
          <a:endParaRPr lang="en-US"/>
        </a:p>
      </dgm:t>
    </dgm:pt>
    <dgm:pt modelId="{4135AC00-D9EC-488D-A4B0-37DD0FEBB228}" type="sibTrans" cxnId="{A62EDFE5-CDCA-472D-A17A-55E0DA85A130}">
      <dgm:prSet/>
      <dgm:spPr/>
      <dgm:t>
        <a:bodyPr/>
        <a:lstStyle/>
        <a:p>
          <a:endParaRPr lang="en-US"/>
        </a:p>
      </dgm:t>
    </dgm:pt>
    <dgm:pt modelId="{E506E23A-B108-45FF-8130-3F4BAC620466}">
      <dgm:prSet/>
      <dgm:spPr/>
      <dgm:t>
        <a:bodyPr/>
        <a:lstStyle/>
        <a:p>
          <a:r>
            <a:rPr lang="en-US" dirty="0"/>
            <a:t>Create an Asset</a:t>
          </a:r>
        </a:p>
      </dgm:t>
    </dgm:pt>
    <dgm:pt modelId="{E5AAA470-4010-41F8-ABA2-F50E528C9CAA}" type="parTrans" cxnId="{05069441-C2FA-41D8-A1F7-5B968392BBA8}">
      <dgm:prSet/>
      <dgm:spPr/>
      <dgm:t>
        <a:bodyPr/>
        <a:lstStyle/>
        <a:p>
          <a:endParaRPr lang="en-US"/>
        </a:p>
      </dgm:t>
    </dgm:pt>
    <dgm:pt modelId="{641BEA05-988F-43F3-8E6A-EC8018908300}" type="sibTrans" cxnId="{05069441-C2FA-41D8-A1F7-5B968392BBA8}">
      <dgm:prSet/>
      <dgm:spPr/>
      <dgm:t>
        <a:bodyPr/>
        <a:lstStyle/>
        <a:p>
          <a:endParaRPr lang="en-US"/>
        </a:p>
      </dgm:t>
    </dgm:pt>
    <dgm:pt modelId="{61D5C39D-1435-4658-B918-8D2AB057DABF}">
      <dgm:prSet/>
      <dgm:spPr/>
      <dgm:t>
        <a:bodyPr/>
        <a:lstStyle/>
        <a:p>
          <a:r>
            <a:rPr lang="en-US" dirty="0"/>
            <a:t>Create an Instantiation</a:t>
          </a:r>
        </a:p>
      </dgm:t>
    </dgm:pt>
    <dgm:pt modelId="{D1AC3666-C52F-4E19-9D3E-8447987ACC7F}" type="parTrans" cxnId="{B1A2B4E6-E4D2-4399-8AEF-739028C17FA7}">
      <dgm:prSet/>
      <dgm:spPr/>
      <dgm:t>
        <a:bodyPr/>
        <a:lstStyle/>
        <a:p>
          <a:endParaRPr lang="en-US"/>
        </a:p>
      </dgm:t>
    </dgm:pt>
    <dgm:pt modelId="{D915625B-ECCE-4710-B120-3A4139AF0DB4}" type="sibTrans" cxnId="{B1A2B4E6-E4D2-4399-8AEF-739028C17FA7}">
      <dgm:prSet/>
      <dgm:spPr/>
      <dgm:t>
        <a:bodyPr/>
        <a:lstStyle/>
        <a:p>
          <a:endParaRPr lang="en-US"/>
        </a:p>
      </dgm:t>
    </dgm:pt>
    <dgm:pt modelId="{5DA9F734-06FD-43EE-9C10-C18F5AC0C2CE}">
      <dgm:prSet/>
      <dgm:spPr/>
      <dgm:t>
        <a:bodyPr/>
        <a:lstStyle/>
        <a:p>
          <a:r>
            <a:rPr lang="en-US" dirty="0"/>
            <a:t>Add an Element</a:t>
          </a:r>
        </a:p>
      </dgm:t>
    </dgm:pt>
    <dgm:pt modelId="{36872C0E-B3AF-446B-B7C6-BFA357F9E34A}" type="parTrans" cxnId="{41463C7E-BAF2-4154-BA27-F297D0C54849}">
      <dgm:prSet/>
      <dgm:spPr/>
      <dgm:t>
        <a:bodyPr/>
        <a:lstStyle/>
        <a:p>
          <a:endParaRPr lang="en-US"/>
        </a:p>
      </dgm:t>
    </dgm:pt>
    <dgm:pt modelId="{73764738-8AC7-4863-B5B1-909C024720F5}" type="sibTrans" cxnId="{41463C7E-BAF2-4154-BA27-F297D0C54849}">
      <dgm:prSet/>
      <dgm:spPr/>
      <dgm:t>
        <a:bodyPr/>
        <a:lstStyle/>
        <a:p>
          <a:endParaRPr lang="en-US"/>
        </a:p>
      </dgm:t>
    </dgm:pt>
    <dgm:pt modelId="{9DA5735F-9F83-468B-A673-79D54A3B760E}">
      <dgm:prSet/>
      <dgm:spPr/>
      <dgm:t>
        <a:bodyPr/>
        <a:lstStyle/>
        <a:p>
          <a:r>
            <a:rPr lang="en-US" dirty="0"/>
            <a:t>Add an Attribute</a:t>
          </a:r>
        </a:p>
      </dgm:t>
    </dgm:pt>
    <dgm:pt modelId="{BCFB8B3D-3F39-4FF4-BB80-6D27437790B3}" type="parTrans" cxnId="{961122DA-5413-4C87-946F-5BF7280F35CF}">
      <dgm:prSet/>
      <dgm:spPr/>
      <dgm:t>
        <a:bodyPr/>
        <a:lstStyle/>
        <a:p>
          <a:endParaRPr lang="en-US"/>
        </a:p>
      </dgm:t>
    </dgm:pt>
    <dgm:pt modelId="{A41D845E-FCC0-4816-8C8A-75839E28E752}" type="sibTrans" cxnId="{961122DA-5413-4C87-946F-5BF7280F35CF}">
      <dgm:prSet/>
      <dgm:spPr/>
      <dgm:t>
        <a:bodyPr/>
        <a:lstStyle/>
        <a:p>
          <a:endParaRPr lang="en-US"/>
        </a:p>
      </dgm:t>
    </dgm:pt>
    <dgm:pt modelId="{20DC8D78-7ED3-4C31-BF63-651521487EFC}">
      <dgm:prSet/>
      <dgm:spPr/>
      <dgm:t>
        <a:bodyPr/>
        <a:lstStyle/>
        <a:p>
          <a:r>
            <a:rPr lang="en-US" dirty="0"/>
            <a:t>Use Controlled Vocabs</a:t>
          </a:r>
        </a:p>
      </dgm:t>
    </dgm:pt>
    <dgm:pt modelId="{3581976E-6CB8-4117-9AB3-1BDF3AFFAB45}" type="parTrans" cxnId="{AB1ECDDC-8ACF-4EEE-8146-B63049D08C90}">
      <dgm:prSet/>
      <dgm:spPr/>
      <dgm:t>
        <a:bodyPr/>
        <a:lstStyle/>
        <a:p>
          <a:endParaRPr lang="en-US"/>
        </a:p>
      </dgm:t>
    </dgm:pt>
    <dgm:pt modelId="{31A0FE43-11D6-4267-AB15-EEEE05AACCD1}" type="sibTrans" cxnId="{AB1ECDDC-8ACF-4EEE-8146-B63049D08C90}">
      <dgm:prSet/>
      <dgm:spPr/>
      <dgm:t>
        <a:bodyPr/>
        <a:lstStyle/>
        <a:p>
          <a:endParaRPr lang="en-US"/>
        </a:p>
      </dgm:t>
    </dgm:pt>
    <dgm:pt modelId="{627831CC-10B3-1F41-86EA-8BCC657EF1BE}" type="pres">
      <dgm:prSet presAssocID="{CFE1BCFE-084D-4979-BDC2-68B5E42FB7C7}" presName="linear" presStyleCnt="0">
        <dgm:presLayoutVars>
          <dgm:animLvl val="lvl"/>
          <dgm:resizeHandles val="exact"/>
        </dgm:presLayoutVars>
      </dgm:prSet>
      <dgm:spPr/>
    </dgm:pt>
    <dgm:pt modelId="{A0C85359-923C-AE4B-8369-3DA2ACF1F5C3}" type="pres">
      <dgm:prSet presAssocID="{63ED39F9-8102-4FE3-9471-90EC3EC55F5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9B937F8-BE4A-2345-A989-D6A20242BF84}" type="pres">
      <dgm:prSet presAssocID="{4135AC00-D9EC-488D-A4B0-37DD0FEBB228}" presName="spacer" presStyleCnt="0"/>
      <dgm:spPr/>
    </dgm:pt>
    <dgm:pt modelId="{11B1DBAC-88BE-4F42-A868-68B4A72EBF99}" type="pres">
      <dgm:prSet presAssocID="{E506E23A-B108-45FF-8130-3F4BAC62046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AC18A7-D691-BF48-BF45-5D7EB3E4D460}" type="pres">
      <dgm:prSet presAssocID="{641BEA05-988F-43F3-8E6A-EC8018908300}" presName="spacer" presStyleCnt="0"/>
      <dgm:spPr/>
    </dgm:pt>
    <dgm:pt modelId="{9BD1514C-4FE3-AF40-9043-AC2587AEB304}" type="pres">
      <dgm:prSet presAssocID="{61D5C39D-1435-4658-B918-8D2AB057DAB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8237669-D2F4-EE47-9A24-677A52452BC7}" type="pres">
      <dgm:prSet presAssocID="{D915625B-ECCE-4710-B120-3A4139AF0DB4}" presName="spacer" presStyleCnt="0"/>
      <dgm:spPr/>
    </dgm:pt>
    <dgm:pt modelId="{29FC80A7-ECC7-1C40-A580-6A0209B51131}" type="pres">
      <dgm:prSet presAssocID="{5DA9F734-06FD-43EE-9C10-C18F5AC0C2C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5F6AF58-6357-5E4D-BB2E-6A33970795FC}" type="pres">
      <dgm:prSet presAssocID="{73764738-8AC7-4863-B5B1-909C024720F5}" presName="spacer" presStyleCnt="0"/>
      <dgm:spPr/>
    </dgm:pt>
    <dgm:pt modelId="{032EE91B-61BA-114F-809E-6C39846BB65D}" type="pres">
      <dgm:prSet presAssocID="{9DA5735F-9F83-468B-A673-79D54A3B760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778DB93-CB57-554B-8137-6F7D3BFC495E}" type="pres">
      <dgm:prSet presAssocID="{A41D845E-FCC0-4816-8C8A-75839E28E752}" presName="spacer" presStyleCnt="0"/>
      <dgm:spPr/>
    </dgm:pt>
    <dgm:pt modelId="{0FED2BFC-6C4B-D945-99F6-0B479861B6F8}" type="pres">
      <dgm:prSet presAssocID="{20DC8D78-7ED3-4C31-BF63-651521487EF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1192C00-02F2-DC46-917E-B186ED0F567E}" type="presOf" srcId="{E506E23A-B108-45FF-8130-3F4BAC620466}" destId="{11B1DBAC-88BE-4F42-A868-68B4A72EBF99}" srcOrd="0" destOrd="0" presId="urn:microsoft.com/office/officeart/2005/8/layout/vList2"/>
    <dgm:cxn modelId="{B0463102-D73B-074D-872F-D1F4F162CF12}" type="presOf" srcId="{63ED39F9-8102-4FE3-9471-90EC3EC55F5B}" destId="{A0C85359-923C-AE4B-8369-3DA2ACF1F5C3}" srcOrd="0" destOrd="0" presId="urn:microsoft.com/office/officeart/2005/8/layout/vList2"/>
    <dgm:cxn modelId="{05069441-C2FA-41D8-A1F7-5B968392BBA8}" srcId="{CFE1BCFE-084D-4979-BDC2-68B5E42FB7C7}" destId="{E506E23A-B108-45FF-8130-3F4BAC620466}" srcOrd="1" destOrd="0" parTransId="{E5AAA470-4010-41F8-ABA2-F50E528C9CAA}" sibTransId="{641BEA05-988F-43F3-8E6A-EC8018908300}"/>
    <dgm:cxn modelId="{43DDDE49-FB54-8841-B79F-56F505A8F221}" type="presOf" srcId="{9DA5735F-9F83-468B-A673-79D54A3B760E}" destId="{032EE91B-61BA-114F-809E-6C39846BB65D}" srcOrd="0" destOrd="0" presId="urn:microsoft.com/office/officeart/2005/8/layout/vList2"/>
    <dgm:cxn modelId="{8CD1C958-1A19-3144-8D23-CFDF752861AA}" type="presOf" srcId="{20DC8D78-7ED3-4C31-BF63-651521487EFC}" destId="{0FED2BFC-6C4B-D945-99F6-0B479861B6F8}" srcOrd="0" destOrd="0" presId="urn:microsoft.com/office/officeart/2005/8/layout/vList2"/>
    <dgm:cxn modelId="{89C0FE79-1E8A-A346-AAC6-29E55D850E5A}" type="presOf" srcId="{61D5C39D-1435-4658-B918-8D2AB057DABF}" destId="{9BD1514C-4FE3-AF40-9043-AC2587AEB304}" srcOrd="0" destOrd="0" presId="urn:microsoft.com/office/officeart/2005/8/layout/vList2"/>
    <dgm:cxn modelId="{41463C7E-BAF2-4154-BA27-F297D0C54849}" srcId="{CFE1BCFE-084D-4979-BDC2-68B5E42FB7C7}" destId="{5DA9F734-06FD-43EE-9C10-C18F5AC0C2CE}" srcOrd="3" destOrd="0" parTransId="{36872C0E-B3AF-446B-B7C6-BFA357F9E34A}" sibTransId="{73764738-8AC7-4863-B5B1-909C024720F5}"/>
    <dgm:cxn modelId="{3FCDC0AE-C74C-8B49-BE6E-FBE2DBBDB8DC}" type="presOf" srcId="{CFE1BCFE-084D-4979-BDC2-68B5E42FB7C7}" destId="{627831CC-10B3-1F41-86EA-8BCC657EF1BE}" srcOrd="0" destOrd="0" presId="urn:microsoft.com/office/officeart/2005/8/layout/vList2"/>
    <dgm:cxn modelId="{1D49E0CE-479D-FC47-9E48-B66D3A57AAAD}" type="presOf" srcId="{5DA9F734-06FD-43EE-9C10-C18F5AC0C2CE}" destId="{29FC80A7-ECC7-1C40-A580-6A0209B51131}" srcOrd="0" destOrd="0" presId="urn:microsoft.com/office/officeart/2005/8/layout/vList2"/>
    <dgm:cxn modelId="{961122DA-5413-4C87-946F-5BF7280F35CF}" srcId="{CFE1BCFE-084D-4979-BDC2-68B5E42FB7C7}" destId="{9DA5735F-9F83-468B-A673-79D54A3B760E}" srcOrd="4" destOrd="0" parTransId="{BCFB8B3D-3F39-4FF4-BB80-6D27437790B3}" sibTransId="{A41D845E-FCC0-4816-8C8A-75839E28E752}"/>
    <dgm:cxn modelId="{AB1ECDDC-8ACF-4EEE-8146-B63049D08C90}" srcId="{CFE1BCFE-084D-4979-BDC2-68B5E42FB7C7}" destId="{20DC8D78-7ED3-4C31-BF63-651521487EFC}" srcOrd="5" destOrd="0" parTransId="{3581976E-6CB8-4117-9AB3-1BDF3AFFAB45}" sibTransId="{31A0FE43-11D6-4267-AB15-EEEE05AACCD1}"/>
    <dgm:cxn modelId="{A62EDFE5-CDCA-472D-A17A-55E0DA85A130}" srcId="{CFE1BCFE-084D-4979-BDC2-68B5E42FB7C7}" destId="{63ED39F9-8102-4FE3-9471-90EC3EC55F5B}" srcOrd="0" destOrd="0" parTransId="{03BB3EA4-E9A5-4C79-9528-BB1CFC470BD5}" sibTransId="{4135AC00-D9EC-488D-A4B0-37DD0FEBB228}"/>
    <dgm:cxn modelId="{B1A2B4E6-E4D2-4399-8AEF-739028C17FA7}" srcId="{CFE1BCFE-084D-4979-BDC2-68B5E42FB7C7}" destId="{61D5C39D-1435-4658-B918-8D2AB057DABF}" srcOrd="2" destOrd="0" parTransId="{D1AC3666-C52F-4E19-9D3E-8447987ACC7F}" sibTransId="{D915625B-ECCE-4710-B120-3A4139AF0DB4}"/>
    <dgm:cxn modelId="{05B0578B-8D25-1A4C-857B-BD9F370E8FA5}" type="presParOf" srcId="{627831CC-10B3-1F41-86EA-8BCC657EF1BE}" destId="{A0C85359-923C-AE4B-8369-3DA2ACF1F5C3}" srcOrd="0" destOrd="0" presId="urn:microsoft.com/office/officeart/2005/8/layout/vList2"/>
    <dgm:cxn modelId="{A699DAB6-13B2-B244-BC18-7DDCB4DE6A52}" type="presParOf" srcId="{627831CC-10B3-1F41-86EA-8BCC657EF1BE}" destId="{F9B937F8-BE4A-2345-A989-D6A20242BF84}" srcOrd="1" destOrd="0" presId="urn:microsoft.com/office/officeart/2005/8/layout/vList2"/>
    <dgm:cxn modelId="{DB58180A-E212-2940-9A2E-263B16B87951}" type="presParOf" srcId="{627831CC-10B3-1F41-86EA-8BCC657EF1BE}" destId="{11B1DBAC-88BE-4F42-A868-68B4A72EBF99}" srcOrd="2" destOrd="0" presId="urn:microsoft.com/office/officeart/2005/8/layout/vList2"/>
    <dgm:cxn modelId="{A18519F3-70D9-8948-A303-8F08F8C27C7B}" type="presParOf" srcId="{627831CC-10B3-1F41-86EA-8BCC657EF1BE}" destId="{6FAC18A7-D691-BF48-BF45-5D7EB3E4D460}" srcOrd="3" destOrd="0" presId="urn:microsoft.com/office/officeart/2005/8/layout/vList2"/>
    <dgm:cxn modelId="{93880695-86DC-7549-AAD3-AA06DA8F9A0B}" type="presParOf" srcId="{627831CC-10B3-1F41-86EA-8BCC657EF1BE}" destId="{9BD1514C-4FE3-AF40-9043-AC2587AEB304}" srcOrd="4" destOrd="0" presId="urn:microsoft.com/office/officeart/2005/8/layout/vList2"/>
    <dgm:cxn modelId="{5A5E39D4-DA2F-754B-9B8C-5BBCB0B13912}" type="presParOf" srcId="{627831CC-10B3-1F41-86EA-8BCC657EF1BE}" destId="{18237669-D2F4-EE47-9A24-677A52452BC7}" srcOrd="5" destOrd="0" presId="urn:microsoft.com/office/officeart/2005/8/layout/vList2"/>
    <dgm:cxn modelId="{D72315A3-56CF-E345-9825-1BB7BFBB56BB}" type="presParOf" srcId="{627831CC-10B3-1F41-86EA-8BCC657EF1BE}" destId="{29FC80A7-ECC7-1C40-A580-6A0209B51131}" srcOrd="6" destOrd="0" presId="urn:microsoft.com/office/officeart/2005/8/layout/vList2"/>
    <dgm:cxn modelId="{3422F7A5-9675-154D-97E9-1C82032184C8}" type="presParOf" srcId="{627831CC-10B3-1F41-86EA-8BCC657EF1BE}" destId="{25F6AF58-6357-5E4D-BB2E-6A33970795FC}" srcOrd="7" destOrd="0" presId="urn:microsoft.com/office/officeart/2005/8/layout/vList2"/>
    <dgm:cxn modelId="{8E791A23-F7C5-704B-AEAD-B9543BA24B6C}" type="presParOf" srcId="{627831CC-10B3-1F41-86EA-8BCC657EF1BE}" destId="{032EE91B-61BA-114F-809E-6C39846BB65D}" srcOrd="8" destOrd="0" presId="urn:microsoft.com/office/officeart/2005/8/layout/vList2"/>
    <dgm:cxn modelId="{7795D965-6CCA-D54C-963E-E1C373AE8CC7}" type="presParOf" srcId="{627831CC-10B3-1F41-86EA-8BCC657EF1BE}" destId="{E778DB93-CB57-554B-8137-6F7D3BFC495E}" srcOrd="9" destOrd="0" presId="urn:microsoft.com/office/officeart/2005/8/layout/vList2"/>
    <dgm:cxn modelId="{F10C6105-86CE-0F45-BB30-25FA5B47EF65}" type="presParOf" srcId="{627831CC-10B3-1F41-86EA-8BCC657EF1BE}" destId="{0FED2BFC-6C4B-D945-99F6-0B479861B6F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1BCFE-084D-4979-BDC2-68B5E42FB7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ED39F9-8102-4FE3-9471-90EC3EC55F5B}">
      <dgm:prSet/>
      <dgm:spPr/>
      <dgm:t>
        <a:bodyPr/>
        <a:lstStyle/>
        <a:p>
          <a:r>
            <a:rPr lang="en-US" dirty="0"/>
            <a:t>Save Records</a:t>
          </a:r>
        </a:p>
      </dgm:t>
    </dgm:pt>
    <dgm:pt modelId="{03BB3EA4-E9A5-4C79-9528-BB1CFC470BD5}" type="parTrans" cxnId="{A62EDFE5-CDCA-472D-A17A-55E0DA85A130}">
      <dgm:prSet/>
      <dgm:spPr/>
      <dgm:t>
        <a:bodyPr/>
        <a:lstStyle/>
        <a:p>
          <a:endParaRPr lang="en-US"/>
        </a:p>
      </dgm:t>
    </dgm:pt>
    <dgm:pt modelId="{4135AC00-D9EC-488D-A4B0-37DD0FEBB228}" type="sibTrans" cxnId="{A62EDFE5-CDCA-472D-A17A-55E0DA85A130}">
      <dgm:prSet/>
      <dgm:spPr/>
      <dgm:t>
        <a:bodyPr/>
        <a:lstStyle/>
        <a:p>
          <a:endParaRPr lang="en-US"/>
        </a:p>
      </dgm:t>
    </dgm:pt>
    <dgm:pt modelId="{E506E23A-B108-45FF-8130-3F4BAC620466}">
      <dgm:prSet/>
      <dgm:spPr/>
      <dgm:t>
        <a:bodyPr/>
        <a:lstStyle/>
        <a:p>
          <a:r>
            <a:rPr lang="en-US" dirty="0"/>
            <a:t>Search for Records </a:t>
          </a:r>
        </a:p>
      </dgm:t>
    </dgm:pt>
    <dgm:pt modelId="{E5AAA470-4010-41F8-ABA2-F50E528C9CAA}" type="parTrans" cxnId="{05069441-C2FA-41D8-A1F7-5B968392BBA8}">
      <dgm:prSet/>
      <dgm:spPr/>
      <dgm:t>
        <a:bodyPr/>
        <a:lstStyle/>
        <a:p>
          <a:endParaRPr lang="en-US"/>
        </a:p>
      </dgm:t>
    </dgm:pt>
    <dgm:pt modelId="{641BEA05-988F-43F3-8E6A-EC8018908300}" type="sibTrans" cxnId="{05069441-C2FA-41D8-A1F7-5B968392BBA8}">
      <dgm:prSet/>
      <dgm:spPr/>
      <dgm:t>
        <a:bodyPr/>
        <a:lstStyle/>
        <a:p>
          <a:endParaRPr lang="en-US"/>
        </a:p>
      </dgm:t>
    </dgm:pt>
    <dgm:pt modelId="{61D5C39D-1435-4658-B918-8D2AB057DABF}">
      <dgm:prSet/>
      <dgm:spPr/>
      <dgm:t>
        <a:bodyPr/>
        <a:lstStyle/>
        <a:p>
          <a:r>
            <a:rPr lang="en-US" dirty="0"/>
            <a:t>Use Advanced Search</a:t>
          </a:r>
        </a:p>
      </dgm:t>
    </dgm:pt>
    <dgm:pt modelId="{D1AC3666-C52F-4E19-9D3E-8447987ACC7F}" type="parTrans" cxnId="{B1A2B4E6-E4D2-4399-8AEF-739028C17FA7}">
      <dgm:prSet/>
      <dgm:spPr/>
      <dgm:t>
        <a:bodyPr/>
        <a:lstStyle/>
        <a:p>
          <a:endParaRPr lang="en-US"/>
        </a:p>
      </dgm:t>
    </dgm:pt>
    <dgm:pt modelId="{D915625B-ECCE-4710-B120-3A4139AF0DB4}" type="sibTrans" cxnId="{B1A2B4E6-E4D2-4399-8AEF-739028C17FA7}">
      <dgm:prSet/>
      <dgm:spPr/>
      <dgm:t>
        <a:bodyPr/>
        <a:lstStyle/>
        <a:p>
          <a:endParaRPr lang="en-US"/>
        </a:p>
      </dgm:t>
    </dgm:pt>
    <dgm:pt modelId="{5DA9F734-06FD-43EE-9C10-C18F5AC0C2CE}">
      <dgm:prSet/>
      <dgm:spPr/>
      <dgm:t>
        <a:bodyPr/>
        <a:lstStyle/>
        <a:p>
          <a:r>
            <a:rPr lang="en-US" dirty="0"/>
            <a:t>Batch Edit Records</a:t>
          </a:r>
        </a:p>
      </dgm:t>
    </dgm:pt>
    <dgm:pt modelId="{36872C0E-B3AF-446B-B7C6-BFA357F9E34A}" type="parTrans" cxnId="{41463C7E-BAF2-4154-BA27-F297D0C54849}">
      <dgm:prSet/>
      <dgm:spPr/>
      <dgm:t>
        <a:bodyPr/>
        <a:lstStyle/>
        <a:p>
          <a:endParaRPr lang="en-US"/>
        </a:p>
      </dgm:t>
    </dgm:pt>
    <dgm:pt modelId="{73764738-8AC7-4863-B5B1-909C024720F5}" type="sibTrans" cxnId="{41463C7E-BAF2-4154-BA27-F297D0C54849}">
      <dgm:prSet/>
      <dgm:spPr/>
      <dgm:t>
        <a:bodyPr/>
        <a:lstStyle/>
        <a:p>
          <a:endParaRPr lang="en-US"/>
        </a:p>
      </dgm:t>
    </dgm:pt>
    <dgm:pt modelId="{9DA5735F-9F83-468B-A673-79D54A3B760E}">
      <dgm:prSet/>
      <dgm:spPr/>
      <dgm:t>
        <a:bodyPr/>
        <a:lstStyle/>
        <a:p>
          <a:r>
            <a:rPr lang="en-US" dirty="0"/>
            <a:t>Create a Spreadsheet</a:t>
          </a:r>
        </a:p>
      </dgm:t>
    </dgm:pt>
    <dgm:pt modelId="{BCFB8B3D-3F39-4FF4-BB80-6D27437790B3}" type="parTrans" cxnId="{961122DA-5413-4C87-946F-5BF7280F35CF}">
      <dgm:prSet/>
      <dgm:spPr/>
      <dgm:t>
        <a:bodyPr/>
        <a:lstStyle/>
        <a:p>
          <a:endParaRPr lang="en-US"/>
        </a:p>
      </dgm:t>
    </dgm:pt>
    <dgm:pt modelId="{A41D845E-FCC0-4816-8C8A-75839E28E752}" type="sibTrans" cxnId="{961122DA-5413-4C87-946F-5BF7280F35CF}">
      <dgm:prSet/>
      <dgm:spPr/>
      <dgm:t>
        <a:bodyPr/>
        <a:lstStyle/>
        <a:p>
          <a:endParaRPr lang="en-US"/>
        </a:p>
      </dgm:t>
    </dgm:pt>
    <dgm:pt modelId="{20DC8D78-7ED3-4C31-BF63-651521487EFC}">
      <dgm:prSet/>
      <dgm:spPr/>
      <dgm:t>
        <a:bodyPr/>
        <a:lstStyle/>
        <a:p>
          <a:r>
            <a:rPr lang="en-US" dirty="0"/>
            <a:t>Open from Spreadsheet</a:t>
          </a:r>
        </a:p>
      </dgm:t>
    </dgm:pt>
    <dgm:pt modelId="{3581976E-6CB8-4117-9AB3-1BDF3AFFAB45}" type="parTrans" cxnId="{AB1ECDDC-8ACF-4EEE-8146-B63049D08C90}">
      <dgm:prSet/>
      <dgm:spPr/>
      <dgm:t>
        <a:bodyPr/>
        <a:lstStyle/>
        <a:p>
          <a:endParaRPr lang="en-US"/>
        </a:p>
      </dgm:t>
    </dgm:pt>
    <dgm:pt modelId="{31A0FE43-11D6-4267-AB15-EEEE05AACCD1}" type="sibTrans" cxnId="{AB1ECDDC-8ACF-4EEE-8146-B63049D08C90}">
      <dgm:prSet/>
      <dgm:spPr/>
      <dgm:t>
        <a:bodyPr/>
        <a:lstStyle/>
        <a:p>
          <a:endParaRPr lang="en-US"/>
        </a:p>
      </dgm:t>
    </dgm:pt>
    <dgm:pt modelId="{627831CC-10B3-1F41-86EA-8BCC657EF1BE}" type="pres">
      <dgm:prSet presAssocID="{CFE1BCFE-084D-4979-BDC2-68B5E42FB7C7}" presName="linear" presStyleCnt="0">
        <dgm:presLayoutVars>
          <dgm:animLvl val="lvl"/>
          <dgm:resizeHandles val="exact"/>
        </dgm:presLayoutVars>
      </dgm:prSet>
      <dgm:spPr/>
    </dgm:pt>
    <dgm:pt modelId="{A0C85359-923C-AE4B-8369-3DA2ACF1F5C3}" type="pres">
      <dgm:prSet presAssocID="{63ED39F9-8102-4FE3-9471-90EC3EC55F5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9B937F8-BE4A-2345-A989-D6A20242BF84}" type="pres">
      <dgm:prSet presAssocID="{4135AC00-D9EC-488D-A4B0-37DD0FEBB228}" presName="spacer" presStyleCnt="0"/>
      <dgm:spPr/>
    </dgm:pt>
    <dgm:pt modelId="{11B1DBAC-88BE-4F42-A868-68B4A72EBF99}" type="pres">
      <dgm:prSet presAssocID="{E506E23A-B108-45FF-8130-3F4BAC62046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AC18A7-D691-BF48-BF45-5D7EB3E4D460}" type="pres">
      <dgm:prSet presAssocID="{641BEA05-988F-43F3-8E6A-EC8018908300}" presName="spacer" presStyleCnt="0"/>
      <dgm:spPr/>
    </dgm:pt>
    <dgm:pt modelId="{9BD1514C-4FE3-AF40-9043-AC2587AEB304}" type="pres">
      <dgm:prSet presAssocID="{61D5C39D-1435-4658-B918-8D2AB057DAB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8237669-D2F4-EE47-9A24-677A52452BC7}" type="pres">
      <dgm:prSet presAssocID="{D915625B-ECCE-4710-B120-3A4139AF0DB4}" presName="spacer" presStyleCnt="0"/>
      <dgm:spPr/>
    </dgm:pt>
    <dgm:pt modelId="{29FC80A7-ECC7-1C40-A580-6A0209B51131}" type="pres">
      <dgm:prSet presAssocID="{5DA9F734-06FD-43EE-9C10-C18F5AC0C2C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5F6AF58-6357-5E4D-BB2E-6A33970795FC}" type="pres">
      <dgm:prSet presAssocID="{73764738-8AC7-4863-B5B1-909C024720F5}" presName="spacer" presStyleCnt="0"/>
      <dgm:spPr/>
    </dgm:pt>
    <dgm:pt modelId="{032EE91B-61BA-114F-809E-6C39846BB65D}" type="pres">
      <dgm:prSet presAssocID="{9DA5735F-9F83-468B-A673-79D54A3B760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778DB93-CB57-554B-8137-6F7D3BFC495E}" type="pres">
      <dgm:prSet presAssocID="{A41D845E-FCC0-4816-8C8A-75839E28E752}" presName="spacer" presStyleCnt="0"/>
      <dgm:spPr/>
    </dgm:pt>
    <dgm:pt modelId="{0FED2BFC-6C4B-D945-99F6-0B479861B6F8}" type="pres">
      <dgm:prSet presAssocID="{20DC8D78-7ED3-4C31-BF63-651521487EF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1192C00-02F2-DC46-917E-B186ED0F567E}" type="presOf" srcId="{E506E23A-B108-45FF-8130-3F4BAC620466}" destId="{11B1DBAC-88BE-4F42-A868-68B4A72EBF99}" srcOrd="0" destOrd="0" presId="urn:microsoft.com/office/officeart/2005/8/layout/vList2"/>
    <dgm:cxn modelId="{B0463102-D73B-074D-872F-D1F4F162CF12}" type="presOf" srcId="{63ED39F9-8102-4FE3-9471-90EC3EC55F5B}" destId="{A0C85359-923C-AE4B-8369-3DA2ACF1F5C3}" srcOrd="0" destOrd="0" presId="urn:microsoft.com/office/officeart/2005/8/layout/vList2"/>
    <dgm:cxn modelId="{05069441-C2FA-41D8-A1F7-5B968392BBA8}" srcId="{CFE1BCFE-084D-4979-BDC2-68B5E42FB7C7}" destId="{E506E23A-B108-45FF-8130-3F4BAC620466}" srcOrd="1" destOrd="0" parTransId="{E5AAA470-4010-41F8-ABA2-F50E528C9CAA}" sibTransId="{641BEA05-988F-43F3-8E6A-EC8018908300}"/>
    <dgm:cxn modelId="{43DDDE49-FB54-8841-B79F-56F505A8F221}" type="presOf" srcId="{9DA5735F-9F83-468B-A673-79D54A3B760E}" destId="{032EE91B-61BA-114F-809E-6C39846BB65D}" srcOrd="0" destOrd="0" presId="urn:microsoft.com/office/officeart/2005/8/layout/vList2"/>
    <dgm:cxn modelId="{8CD1C958-1A19-3144-8D23-CFDF752861AA}" type="presOf" srcId="{20DC8D78-7ED3-4C31-BF63-651521487EFC}" destId="{0FED2BFC-6C4B-D945-99F6-0B479861B6F8}" srcOrd="0" destOrd="0" presId="urn:microsoft.com/office/officeart/2005/8/layout/vList2"/>
    <dgm:cxn modelId="{89C0FE79-1E8A-A346-AAC6-29E55D850E5A}" type="presOf" srcId="{61D5C39D-1435-4658-B918-8D2AB057DABF}" destId="{9BD1514C-4FE3-AF40-9043-AC2587AEB304}" srcOrd="0" destOrd="0" presId="urn:microsoft.com/office/officeart/2005/8/layout/vList2"/>
    <dgm:cxn modelId="{41463C7E-BAF2-4154-BA27-F297D0C54849}" srcId="{CFE1BCFE-084D-4979-BDC2-68B5E42FB7C7}" destId="{5DA9F734-06FD-43EE-9C10-C18F5AC0C2CE}" srcOrd="3" destOrd="0" parTransId="{36872C0E-B3AF-446B-B7C6-BFA357F9E34A}" sibTransId="{73764738-8AC7-4863-B5B1-909C024720F5}"/>
    <dgm:cxn modelId="{3FCDC0AE-C74C-8B49-BE6E-FBE2DBBDB8DC}" type="presOf" srcId="{CFE1BCFE-084D-4979-BDC2-68B5E42FB7C7}" destId="{627831CC-10B3-1F41-86EA-8BCC657EF1BE}" srcOrd="0" destOrd="0" presId="urn:microsoft.com/office/officeart/2005/8/layout/vList2"/>
    <dgm:cxn modelId="{1D49E0CE-479D-FC47-9E48-B66D3A57AAAD}" type="presOf" srcId="{5DA9F734-06FD-43EE-9C10-C18F5AC0C2CE}" destId="{29FC80A7-ECC7-1C40-A580-6A0209B51131}" srcOrd="0" destOrd="0" presId="urn:microsoft.com/office/officeart/2005/8/layout/vList2"/>
    <dgm:cxn modelId="{961122DA-5413-4C87-946F-5BF7280F35CF}" srcId="{CFE1BCFE-084D-4979-BDC2-68B5E42FB7C7}" destId="{9DA5735F-9F83-468B-A673-79D54A3B760E}" srcOrd="4" destOrd="0" parTransId="{BCFB8B3D-3F39-4FF4-BB80-6D27437790B3}" sibTransId="{A41D845E-FCC0-4816-8C8A-75839E28E752}"/>
    <dgm:cxn modelId="{AB1ECDDC-8ACF-4EEE-8146-B63049D08C90}" srcId="{CFE1BCFE-084D-4979-BDC2-68B5E42FB7C7}" destId="{20DC8D78-7ED3-4C31-BF63-651521487EFC}" srcOrd="5" destOrd="0" parTransId="{3581976E-6CB8-4117-9AB3-1BDF3AFFAB45}" sibTransId="{31A0FE43-11D6-4267-AB15-EEEE05AACCD1}"/>
    <dgm:cxn modelId="{A62EDFE5-CDCA-472D-A17A-55E0DA85A130}" srcId="{CFE1BCFE-084D-4979-BDC2-68B5E42FB7C7}" destId="{63ED39F9-8102-4FE3-9471-90EC3EC55F5B}" srcOrd="0" destOrd="0" parTransId="{03BB3EA4-E9A5-4C79-9528-BB1CFC470BD5}" sibTransId="{4135AC00-D9EC-488D-A4B0-37DD0FEBB228}"/>
    <dgm:cxn modelId="{B1A2B4E6-E4D2-4399-8AEF-739028C17FA7}" srcId="{CFE1BCFE-084D-4979-BDC2-68B5E42FB7C7}" destId="{61D5C39D-1435-4658-B918-8D2AB057DABF}" srcOrd="2" destOrd="0" parTransId="{D1AC3666-C52F-4E19-9D3E-8447987ACC7F}" sibTransId="{D915625B-ECCE-4710-B120-3A4139AF0DB4}"/>
    <dgm:cxn modelId="{05B0578B-8D25-1A4C-857B-BD9F370E8FA5}" type="presParOf" srcId="{627831CC-10B3-1F41-86EA-8BCC657EF1BE}" destId="{A0C85359-923C-AE4B-8369-3DA2ACF1F5C3}" srcOrd="0" destOrd="0" presId="urn:microsoft.com/office/officeart/2005/8/layout/vList2"/>
    <dgm:cxn modelId="{A699DAB6-13B2-B244-BC18-7DDCB4DE6A52}" type="presParOf" srcId="{627831CC-10B3-1F41-86EA-8BCC657EF1BE}" destId="{F9B937F8-BE4A-2345-A989-D6A20242BF84}" srcOrd="1" destOrd="0" presId="urn:microsoft.com/office/officeart/2005/8/layout/vList2"/>
    <dgm:cxn modelId="{DB58180A-E212-2940-9A2E-263B16B87951}" type="presParOf" srcId="{627831CC-10B3-1F41-86EA-8BCC657EF1BE}" destId="{11B1DBAC-88BE-4F42-A868-68B4A72EBF99}" srcOrd="2" destOrd="0" presId="urn:microsoft.com/office/officeart/2005/8/layout/vList2"/>
    <dgm:cxn modelId="{A18519F3-70D9-8948-A303-8F08F8C27C7B}" type="presParOf" srcId="{627831CC-10B3-1F41-86EA-8BCC657EF1BE}" destId="{6FAC18A7-D691-BF48-BF45-5D7EB3E4D460}" srcOrd="3" destOrd="0" presId="urn:microsoft.com/office/officeart/2005/8/layout/vList2"/>
    <dgm:cxn modelId="{93880695-86DC-7549-AAD3-AA06DA8F9A0B}" type="presParOf" srcId="{627831CC-10B3-1F41-86EA-8BCC657EF1BE}" destId="{9BD1514C-4FE3-AF40-9043-AC2587AEB304}" srcOrd="4" destOrd="0" presId="urn:microsoft.com/office/officeart/2005/8/layout/vList2"/>
    <dgm:cxn modelId="{5A5E39D4-DA2F-754B-9B8C-5BBCB0B13912}" type="presParOf" srcId="{627831CC-10B3-1F41-86EA-8BCC657EF1BE}" destId="{18237669-D2F4-EE47-9A24-677A52452BC7}" srcOrd="5" destOrd="0" presId="urn:microsoft.com/office/officeart/2005/8/layout/vList2"/>
    <dgm:cxn modelId="{D72315A3-56CF-E345-9825-1BB7BFBB56BB}" type="presParOf" srcId="{627831CC-10B3-1F41-86EA-8BCC657EF1BE}" destId="{29FC80A7-ECC7-1C40-A580-6A0209B51131}" srcOrd="6" destOrd="0" presId="urn:microsoft.com/office/officeart/2005/8/layout/vList2"/>
    <dgm:cxn modelId="{3422F7A5-9675-154D-97E9-1C82032184C8}" type="presParOf" srcId="{627831CC-10B3-1F41-86EA-8BCC657EF1BE}" destId="{25F6AF58-6357-5E4D-BB2E-6A33970795FC}" srcOrd="7" destOrd="0" presId="urn:microsoft.com/office/officeart/2005/8/layout/vList2"/>
    <dgm:cxn modelId="{8E791A23-F7C5-704B-AEAD-B9543BA24B6C}" type="presParOf" srcId="{627831CC-10B3-1F41-86EA-8BCC657EF1BE}" destId="{032EE91B-61BA-114F-809E-6C39846BB65D}" srcOrd="8" destOrd="0" presId="urn:microsoft.com/office/officeart/2005/8/layout/vList2"/>
    <dgm:cxn modelId="{7795D965-6CCA-D54C-963E-E1C373AE8CC7}" type="presParOf" srcId="{627831CC-10B3-1F41-86EA-8BCC657EF1BE}" destId="{E778DB93-CB57-554B-8137-6F7D3BFC495E}" srcOrd="9" destOrd="0" presId="urn:microsoft.com/office/officeart/2005/8/layout/vList2"/>
    <dgm:cxn modelId="{F10C6105-86CE-0F45-BB30-25FA5B47EF65}" type="presParOf" srcId="{627831CC-10B3-1F41-86EA-8BCC657EF1BE}" destId="{0FED2BFC-6C4B-D945-99F6-0B479861B6F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85359-923C-AE4B-8369-3DA2ACF1F5C3}">
      <dsp:nvSpPr>
        <dsp:cNvPr id="0" name=""/>
        <dsp:cNvSpPr/>
      </dsp:nvSpPr>
      <dsp:spPr>
        <a:xfrm>
          <a:off x="0" y="45817"/>
          <a:ext cx="391407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Set a folder for records</a:t>
          </a:r>
        </a:p>
      </dsp:txBody>
      <dsp:txXfrm>
        <a:off x="32784" y="78601"/>
        <a:ext cx="3848511" cy="606012"/>
      </dsp:txXfrm>
    </dsp:sp>
    <dsp:sp modelId="{11B1DBAC-88BE-4F42-A868-68B4A72EBF99}">
      <dsp:nvSpPr>
        <dsp:cNvPr id="0" name=""/>
        <dsp:cNvSpPr/>
      </dsp:nvSpPr>
      <dsp:spPr>
        <a:xfrm>
          <a:off x="0" y="798037"/>
          <a:ext cx="391407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Create an Asset</a:t>
          </a:r>
        </a:p>
      </dsp:txBody>
      <dsp:txXfrm>
        <a:off x="32784" y="830821"/>
        <a:ext cx="3848511" cy="606012"/>
      </dsp:txXfrm>
    </dsp:sp>
    <dsp:sp modelId="{9BD1514C-4FE3-AF40-9043-AC2587AEB304}">
      <dsp:nvSpPr>
        <dsp:cNvPr id="0" name=""/>
        <dsp:cNvSpPr/>
      </dsp:nvSpPr>
      <dsp:spPr>
        <a:xfrm>
          <a:off x="0" y="1550257"/>
          <a:ext cx="391407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Create an Instantiation</a:t>
          </a:r>
        </a:p>
      </dsp:txBody>
      <dsp:txXfrm>
        <a:off x="32784" y="1583041"/>
        <a:ext cx="3848511" cy="606012"/>
      </dsp:txXfrm>
    </dsp:sp>
    <dsp:sp modelId="{29FC80A7-ECC7-1C40-A580-6A0209B51131}">
      <dsp:nvSpPr>
        <dsp:cNvPr id="0" name=""/>
        <dsp:cNvSpPr/>
      </dsp:nvSpPr>
      <dsp:spPr>
        <a:xfrm>
          <a:off x="0" y="2302477"/>
          <a:ext cx="391407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Add an Element</a:t>
          </a:r>
        </a:p>
      </dsp:txBody>
      <dsp:txXfrm>
        <a:off x="32784" y="2335261"/>
        <a:ext cx="3848511" cy="606012"/>
      </dsp:txXfrm>
    </dsp:sp>
    <dsp:sp modelId="{032EE91B-61BA-114F-809E-6C39846BB65D}">
      <dsp:nvSpPr>
        <dsp:cNvPr id="0" name=""/>
        <dsp:cNvSpPr/>
      </dsp:nvSpPr>
      <dsp:spPr>
        <a:xfrm>
          <a:off x="0" y="3054697"/>
          <a:ext cx="391407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Add an Attribute</a:t>
          </a:r>
        </a:p>
      </dsp:txBody>
      <dsp:txXfrm>
        <a:off x="32784" y="3087481"/>
        <a:ext cx="3848511" cy="606012"/>
      </dsp:txXfrm>
    </dsp:sp>
    <dsp:sp modelId="{0FED2BFC-6C4B-D945-99F6-0B479861B6F8}">
      <dsp:nvSpPr>
        <dsp:cNvPr id="0" name=""/>
        <dsp:cNvSpPr/>
      </dsp:nvSpPr>
      <dsp:spPr>
        <a:xfrm>
          <a:off x="0" y="3806917"/>
          <a:ext cx="391407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Use Controlled Vocabs</a:t>
          </a:r>
        </a:p>
      </dsp:txBody>
      <dsp:txXfrm>
        <a:off x="32784" y="3839701"/>
        <a:ext cx="3848511" cy="606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85359-923C-AE4B-8369-3DA2ACF1F5C3}">
      <dsp:nvSpPr>
        <dsp:cNvPr id="0" name=""/>
        <dsp:cNvSpPr/>
      </dsp:nvSpPr>
      <dsp:spPr>
        <a:xfrm>
          <a:off x="0" y="45817"/>
          <a:ext cx="391407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Save Records</a:t>
          </a:r>
        </a:p>
      </dsp:txBody>
      <dsp:txXfrm>
        <a:off x="32784" y="78601"/>
        <a:ext cx="3848511" cy="606012"/>
      </dsp:txXfrm>
    </dsp:sp>
    <dsp:sp modelId="{11B1DBAC-88BE-4F42-A868-68B4A72EBF99}">
      <dsp:nvSpPr>
        <dsp:cNvPr id="0" name=""/>
        <dsp:cNvSpPr/>
      </dsp:nvSpPr>
      <dsp:spPr>
        <a:xfrm>
          <a:off x="0" y="798037"/>
          <a:ext cx="391407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Search for Records </a:t>
          </a:r>
        </a:p>
      </dsp:txBody>
      <dsp:txXfrm>
        <a:off x="32784" y="830821"/>
        <a:ext cx="3848511" cy="606012"/>
      </dsp:txXfrm>
    </dsp:sp>
    <dsp:sp modelId="{9BD1514C-4FE3-AF40-9043-AC2587AEB304}">
      <dsp:nvSpPr>
        <dsp:cNvPr id="0" name=""/>
        <dsp:cNvSpPr/>
      </dsp:nvSpPr>
      <dsp:spPr>
        <a:xfrm>
          <a:off x="0" y="1550257"/>
          <a:ext cx="391407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Use Advanced Search</a:t>
          </a:r>
        </a:p>
      </dsp:txBody>
      <dsp:txXfrm>
        <a:off x="32784" y="1583041"/>
        <a:ext cx="3848511" cy="606012"/>
      </dsp:txXfrm>
    </dsp:sp>
    <dsp:sp modelId="{29FC80A7-ECC7-1C40-A580-6A0209B51131}">
      <dsp:nvSpPr>
        <dsp:cNvPr id="0" name=""/>
        <dsp:cNvSpPr/>
      </dsp:nvSpPr>
      <dsp:spPr>
        <a:xfrm>
          <a:off x="0" y="2302477"/>
          <a:ext cx="391407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Batch Edit Records</a:t>
          </a:r>
        </a:p>
      </dsp:txBody>
      <dsp:txXfrm>
        <a:off x="32784" y="2335261"/>
        <a:ext cx="3848511" cy="606012"/>
      </dsp:txXfrm>
    </dsp:sp>
    <dsp:sp modelId="{032EE91B-61BA-114F-809E-6C39846BB65D}">
      <dsp:nvSpPr>
        <dsp:cNvPr id="0" name=""/>
        <dsp:cNvSpPr/>
      </dsp:nvSpPr>
      <dsp:spPr>
        <a:xfrm>
          <a:off x="0" y="3054697"/>
          <a:ext cx="391407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Create a Spreadsheet</a:t>
          </a:r>
        </a:p>
      </dsp:txBody>
      <dsp:txXfrm>
        <a:off x="32784" y="3087481"/>
        <a:ext cx="3848511" cy="606012"/>
      </dsp:txXfrm>
    </dsp:sp>
    <dsp:sp modelId="{0FED2BFC-6C4B-D945-99F6-0B479861B6F8}">
      <dsp:nvSpPr>
        <dsp:cNvPr id="0" name=""/>
        <dsp:cNvSpPr/>
      </dsp:nvSpPr>
      <dsp:spPr>
        <a:xfrm>
          <a:off x="0" y="3806917"/>
          <a:ext cx="3914079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Open from Spreadsheet</a:t>
          </a:r>
        </a:p>
      </dsp:txBody>
      <dsp:txXfrm>
        <a:off x="32784" y="3839701"/>
        <a:ext cx="3848511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27D9C-9145-5145-AC56-5297F3C45931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9B300-9EEA-F042-9072-3B7FA5799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5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EF4C-B956-6848-AF5B-C0CCD53F8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19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EF4C-B956-6848-AF5B-C0CCD53F8D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07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EF4C-B956-6848-AF5B-C0CCD53F8D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2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EF4C-B956-6848-AF5B-C0CCD53F8D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45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EF4C-B956-6848-AF5B-C0CCD53F8D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3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EF4C-B956-6848-AF5B-C0CCD53F8D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7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EF4C-B956-6848-AF5B-C0CCD53F8D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51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EF4C-B956-6848-AF5B-C0CCD53F8D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4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EF4C-B956-6848-AF5B-C0CCD53F8D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4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EF4C-B956-6848-AF5B-C0CCD53F8D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0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EF4C-B956-6848-AF5B-C0CCD53F8D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9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EF4C-B956-6848-AF5B-C0CCD53F8D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19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EF4C-B956-6848-AF5B-C0CCD53F8D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9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EF4C-B956-6848-AF5B-C0CCD53F8D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72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EF4C-B956-6848-AF5B-C0CCD53F8D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6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CEF4C-B956-6848-AF5B-C0CCD53F8D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0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34293-D8BE-B448-A805-26E7FC464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D4105-F8BC-2F42-BFC9-F65661C4A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FA717-875E-CB40-A74E-6D1784019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B730-3A12-D44F-84D0-1BB688154B76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B4F2B-E606-4F4E-8317-855A9149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A7D53-5A5C-444A-B791-8F2318F1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D1A6-CE04-1D4C-AA66-1EE53FA0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9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E758-C30A-3A4E-88FF-62532BBE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BAAF5-54BB-0E4E-9191-7C4028A52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A8CFB-7DF0-7249-9E66-6DCF0C0D6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B730-3A12-D44F-84D0-1BB688154B76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9412F-347C-674C-BF11-5208738E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D1C49-4E82-9F46-B9BA-5C6E5694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D1A6-CE04-1D4C-AA66-1EE53FA0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6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6096CE-5F5F-EC48-BAFB-52DB87D7D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C77B1-3E1B-3A41-B462-35C8D5C84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85B3E-AC73-6F49-BC55-F6F02139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B730-3A12-D44F-84D0-1BB688154B76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79239-4075-3C49-9DAE-6AC5C2AE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B75C8-8793-C34F-B043-FAF588A5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D1A6-CE04-1D4C-AA66-1EE53FA0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8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6DF8-B032-534E-A11B-2D67F7F2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CDC16-2465-CF48-9763-BB50ADEEB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A0E44-A4DA-6F41-9333-9A931104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B730-3A12-D44F-84D0-1BB688154B76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DEB63-8663-2441-9C07-944823F2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950DF-BEA4-CD4C-8BE1-35D72271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D1A6-CE04-1D4C-AA66-1EE53FA0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7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95ED9-F99F-7440-B6F1-DE6D03651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0F18C-2489-764C-8E5A-C8182E96F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C5E07-27DC-7149-A3AA-5B0EE7C4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B730-3A12-D44F-84D0-1BB688154B76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9332-445D-6A4F-A9DE-92532A76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B55FB-F45D-E14A-B161-3B7EC285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D1A6-CE04-1D4C-AA66-1EE53FA0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707B-DA6D-5343-AC14-957D6051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5F18-2FA9-3842-B817-36EA37F0B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F1D34-0D3A-7447-9847-431008AA6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593FB-0DBB-2B40-9D4D-33DC9792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B730-3A12-D44F-84D0-1BB688154B76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F27A9-415E-4542-B1D8-9BD351CF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442E3-43CC-AD42-BCF2-D5767C79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D1A6-CE04-1D4C-AA66-1EE53FA0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8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B14A-0AAE-854F-9602-60799EB8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8A37C-4436-7F4B-AB87-3DD4B2C74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E1290-FF1E-F245-89A8-CCBBFCCE8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140A4-3536-A542-A8FB-AAA216B5B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45987-E67C-7F4A-B2B8-1EDB2046D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F0EAF-8BAA-D641-BB72-6EF02E2D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B730-3A12-D44F-84D0-1BB688154B76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78A9BB-145F-144D-8027-F3979652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14B4F-800A-7149-8FFB-09149C03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D1A6-CE04-1D4C-AA66-1EE53FA0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4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4724-2D60-3B48-AE32-D6B623F8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24C7A-365B-EF43-93A8-A242A9F4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B730-3A12-D44F-84D0-1BB688154B76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31FCF-C2E7-7E42-86A6-94A62AD6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45839-6C36-0C4A-B079-B58561F7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D1A6-CE04-1D4C-AA66-1EE53FA0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8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C3984-542A-1C44-9646-8068AEEB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B730-3A12-D44F-84D0-1BB688154B76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B1A58C-8EE0-0D47-AD28-5B204B3E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DA4B2-8931-0944-BA1E-FC1CCDA2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D1A6-CE04-1D4C-AA66-1EE53FA0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401A-A6AF-DB4D-8584-555E14D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13078-9D6C-7444-9A42-A3D00764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8087F-9D6C-0A40-A075-DEFE9957A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3A5B1-563F-E044-B1BD-403E2AA2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B730-3A12-D44F-84D0-1BB688154B76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EAC5B-3FEC-0E48-A12A-0918ED03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E47A4-3469-254B-8E35-ECB9AFEF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D1A6-CE04-1D4C-AA66-1EE53FA0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0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BB7B-082F-9A4B-BBD4-C19ED2A9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BF17FF-4B02-9048-B678-B46825CB9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C5702-2FEE-0B45-94F0-531869D4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44596-7109-434B-A670-3B195E37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B730-3A12-D44F-84D0-1BB688154B76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32510-56D0-4446-BABE-D846AC73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A4B60-8253-AA44-A8D2-EEBAA213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4D1A6-CE04-1D4C-AA66-1EE53FA0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9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0C571-8117-B641-80A5-98E5F9C9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F049D-C9B2-AC4A-AA41-A8D7163DD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244E4-9378-7B4D-9EF1-E1FB1CC58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B730-3A12-D44F-84D0-1BB688154B76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64069-5D6D-A648-A1B8-7EED2390B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394EE-C0AA-3046-AC83-B7E11C5E7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4D1A6-CE04-1D4C-AA66-1EE53FA0A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3AB41-3A6D-4948-8C9F-DF3F36C0E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2284481"/>
            <a:ext cx="5329082" cy="2889114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Using the </a:t>
            </a:r>
            <a:r>
              <a:rPr lang="en-US" b="1" dirty="0" err="1">
                <a:solidFill>
                  <a:schemeClr val="bg1"/>
                </a:solidFill>
              </a:rPr>
              <a:t>PBCore</a:t>
            </a:r>
            <a:r>
              <a:rPr lang="en-US" b="1" dirty="0">
                <a:solidFill>
                  <a:schemeClr val="bg1"/>
                </a:solidFill>
              </a:rPr>
              <a:t> Cataloging Tool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sroosa.github.io/assets/images/pbcore-logo.png">
            <a:extLst>
              <a:ext uri="{FF2B5EF4-FFF2-40B4-BE49-F238E27FC236}">
                <a16:creationId xmlns:a16="http://schemas.microsoft.com/office/drawing/2014/main" id="{BC0D5A1D-D1CB-EA45-835B-CD187D242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1505261"/>
            <a:ext cx="4047843" cy="24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8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F3DFF7D-510C-1547-9C8F-D27619D1C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571"/>
            <a:ext cx="12192000" cy="652085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BAB712B-4CD8-8649-B225-07B78A4A7AAF}"/>
              </a:ext>
            </a:extLst>
          </p:cNvPr>
          <p:cNvGrpSpPr/>
          <p:nvPr/>
        </p:nvGrpSpPr>
        <p:grpSpPr>
          <a:xfrm>
            <a:off x="3891825" y="5700486"/>
            <a:ext cx="3914079" cy="671580"/>
            <a:chOff x="0" y="45817"/>
            <a:chExt cx="3914079" cy="67158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6DA0351-DD3E-3D40-8A31-FB6E498D90D2}"/>
                </a:ext>
              </a:extLst>
            </p:cNvPr>
            <p:cNvSpPr/>
            <p:nvPr/>
          </p:nvSpPr>
          <p:spPr>
            <a:xfrm>
              <a:off x="0" y="45817"/>
              <a:ext cx="3914079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EE4E9F1A-5302-9E49-B29C-760C57B29ECA}"/>
                </a:ext>
              </a:extLst>
            </p:cNvPr>
            <p:cNvSpPr txBox="1"/>
            <p:nvPr/>
          </p:nvSpPr>
          <p:spPr>
            <a:xfrm>
              <a:off x="32784" y="78601"/>
              <a:ext cx="384851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Add an </a:t>
              </a:r>
              <a:r>
                <a:rPr lang="en-US" sz="2800" dirty="0"/>
                <a:t>Attribute</a:t>
              </a:r>
              <a:endParaRPr lang="en-US" sz="2800" kern="1200" dirty="0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0F68B5-FAD6-3149-B89A-6FE18044B6A6}"/>
              </a:ext>
            </a:extLst>
          </p:cNvPr>
          <p:cNvCxnSpPr>
            <a:cxnSpLocks/>
          </p:cNvCxnSpPr>
          <p:nvPr/>
        </p:nvCxnSpPr>
        <p:spPr>
          <a:xfrm>
            <a:off x="4500282" y="3429000"/>
            <a:ext cx="750950" cy="556418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68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2BCBE2-F6E5-764F-B588-D0351F3FF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583"/>
            <a:ext cx="12192000" cy="590283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998F866-9695-264B-8928-3DE8674CD5ED}"/>
              </a:ext>
            </a:extLst>
          </p:cNvPr>
          <p:cNvGrpSpPr/>
          <p:nvPr/>
        </p:nvGrpSpPr>
        <p:grpSpPr>
          <a:xfrm>
            <a:off x="3891825" y="5700486"/>
            <a:ext cx="3914079" cy="671580"/>
            <a:chOff x="0" y="45817"/>
            <a:chExt cx="3914079" cy="67158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F086F6A-DEBE-4243-96C4-4DB49B0D7A8C}"/>
                </a:ext>
              </a:extLst>
            </p:cNvPr>
            <p:cNvSpPr/>
            <p:nvPr/>
          </p:nvSpPr>
          <p:spPr>
            <a:xfrm>
              <a:off x="0" y="45817"/>
              <a:ext cx="3914079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713889E9-DC24-7D4F-BD1F-BF915A367A43}"/>
                </a:ext>
              </a:extLst>
            </p:cNvPr>
            <p:cNvSpPr txBox="1"/>
            <p:nvPr/>
          </p:nvSpPr>
          <p:spPr>
            <a:xfrm>
              <a:off x="32784" y="78601"/>
              <a:ext cx="384851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Use Controlled Vocabs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336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79C59-4E82-C745-B959-AF7CECD75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9" y="0"/>
            <a:ext cx="11961361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2E9346-257B-874E-91F0-0B7DF2EB74A8}"/>
              </a:ext>
            </a:extLst>
          </p:cNvPr>
          <p:cNvGrpSpPr/>
          <p:nvPr/>
        </p:nvGrpSpPr>
        <p:grpSpPr>
          <a:xfrm>
            <a:off x="3891825" y="5700486"/>
            <a:ext cx="3914079" cy="671580"/>
            <a:chOff x="0" y="45817"/>
            <a:chExt cx="3914079" cy="67158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DBE1FBC-4CB7-B748-B13D-8245A4F0F16C}"/>
                </a:ext>
              </a:extLst>
            </p:cNvPr>
            <p:cNvSpPr/>
            <p:nvPr/>
          </p:nvSpPr>
          <p:spPr>
            <a:xfrm>
              <a:off x="0" y="45817"/>
              <a:ext cx="3914079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49BCAB04-9A17-5B4C-9DEF-436B32685321}"/>
                </a:ext>
              </a:extLst>
            </p:cNvPr>
            <p:cNvSpPr txBox="1"/>
            <p:nvPr/>
          </p:nvSpPr>
          <p:spPr>
            <a:xfrm>
              <a:off x="32784" y="78601"/>
              <a:ext cx="384851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Use Controlled Vocabs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923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0139CB6-5F03-574A-9A9A-AB7DFF0D3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272"/>
            <a:ext cx="12192000" cy="656345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2E9346-257B-874E-91F0-0B7DF2EB74A8}"/>
              </a:ext>
            </a:extLst>
          </p:cNvPr>
          <p:cNvGrpSpPr/>
          <p:nvPr/>
        </p:nvGrpSpPr>
        <p:grpSpPr>
          <a:xfrm>
            <a:off x="3891825" y="5700486"/>
            <a:ext cx="3914079" cy="671580"/>
            <a:chOff x="0" y="45817"/>
            <a:chExt cx="3914079" cy="67158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DBE1FBC-4CB7-B748-B13D-8245A4F0F16C}"/>
                </a:ext>
              </a:extLst>
            </p:cNvPr>
            <p:cNvSpPr/>
            <p:nvPr/>
          </p:nvSpPr>
          <p:spPr>
            <a:xfrm>
              <a:off x="0" y="45817"/>
              <a:ext cx="3914079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49BCAB04-9A17-5B4C-9DEF-436B32685321}"/>
                </a:ext>
              </a:extLst>
            </p:cNvPr>
            <p:cNvSpPr txBox="1"/>
            <p:nvPr/>
          </p:nvSpPr>
          <p:spPr>
            <a:xfrm>
              <a:off x="32784" y="78601"/>
              <a:ext cx="384851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Save Records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943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FDCA6-BFF6-4545-BD09-3FFAD3CED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575"/>
            <a:ext cx="12192000" cy="63508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59D4C6-0097-C24E-9B74-9DC3AE7F1F8F}"/>
              </a:ext>
            </a:extLst>
          </p:cNvPr>
          <p:cNvGrpSpPr/>
          <p:nvPr/>
        </p:nvGrpSpPr>
        <p:grpSpPr>
          <a:xfrm>
            <a:off x="3891825" y="5700486"/>
            <a:ext cx="3914079" cy="671580"/>
            <a:chOff x="0" y="45817"/>
            <a:chExt cx="3914079" cy="67158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742A9CF-284E-2A48-B91B-3D1B67DEAD6F}"/>
                </a:ext>
              </a:extLst>
            </p:cNvPr>
            <p:cNvSpPr/>
            <p:nvPr/>
          </p:nvSpPr>
          <p:spPr>
            <a:xfrm>
              <a:off x="0" y="45817"/>
              <a:ext cx="3914079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7FFA3F13-80BC-1C4A-9736-579E46BE1759}"/>
                </a:ext>
              </a:extLst>
            </p:cNvPr>
            <p:cNvSpPr txBox="1"/>
            <p:nvPr/>
          </p:nvSpPr>
          <p:spPr>
            <a:xfrm>
              <a:off x="32784" y="78601"/>
              <a:ext cx="384851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Search for Records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192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FDCA6-BFF6-4545-BD09-3FFAD3CED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575"/>
            <a:ext cx="12192000" cy="63508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B59D4C6-0097-C24E-9B74-9DC3AE7F1F8F}"/>
              </a:ext>
            </a:extLst>
          </p:cNvPr>
          <p:cNvGrpSpPr/>
          <p:nvPr/>
        </p:nvGrpSpPr>
        <p:grpSpPr>
          <a:xfrm>
            <a:off x="3891825" y="5700486"/>
            <a:ext cx="3914079" cy="671580"/>
            <a:chOff x="0" y="45817"/>
            <a:chExt cx="3914079" cy="67158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742A9CF-284E-2A48-B91B-3D1B67DEAD6F}"/>
                </a:ext>
              </a:extLst>
            </p:cNvPr>
            <p:cNvSpPr/>
            <p:nvPr/>
          </p:nvSpPr>
          <p:spPr>
            <a:xfrm>
              <a:off x="0" y="45817"/>
              <a:ext cx="3914079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7FFA3F13-80BC-1C4A-9736-579E46BE1759}"/>
                </a:ext>
              </a:extLst>
            </p:cNvPr>
            <p:cNvSpPr txBox="1"/>
            <p:nvPr/>
          </p:nvSpPr>
          <p:spPr>
            <a:xfrm>
              <a:off x="32784" y="78601"/>
              <a:ext cx="384851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Use Advanced Search</a:t>
              </a: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8B847C-7EDD-8244-8166-0FCAF4D94EC8}"/>
              </a:ext>
            </a:extLst>
          </p:cNvPr>
          <p:cNvCxnSpPr/>
          <p:nvPr/>
        </p:nvCxnSpPr>
        <p:spPr>
          <a:xfrm flipH="1">
            <a:off x="1109539" y="2013183"/>
            <a:ext cx="1078992" cy="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3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DCCDC-ABDF-5B44-BBC1-B9E47F2FC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250"/>
            <a:ext cx="12192000" cy="63695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F018A3-AB39-5A43-BA82-BC0F3A7AAD52}"/>
              </a:ext>
            </a:extLst>
          </p:cNvPr>
          <p:cNvGrpSpPr/>
          <p:nvPr/>
        </p:nvGrpSpPr>
        <p:grpSpPr>
          <a:xfrm>
            <a:off x="3891825" y="5700486"/>
            <a:ext cx="3914079" cy="671580"/>
            <a:chOff x="0" y="45817"/>
            <a:chExt cx="3914079" cy="67158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8CCB2FD-2882-DE46-8F88-DEFE9DB5699D}"/>
                </a:ext>
              </a:extLst>
            </p:cNvPr>
            <p:cNvSpPr/>
            <p:nvPr/>
          </p:nvSpPr>
          <p:spPr>
            <a:xfrm>
              <a:off x="0" y="45817"/>
              <a:ext cx="3914079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714E8BC0-1CC4-3A43-BA82-30EA6B227587}"/>
                </a:ext>
              </a:extLst>
            </p:cNvPr>
            <p:cNvSpPr txBox="1"/>
            <p:nvPr/>
          </p:nvSpPr>
          <p:spPr>
            <a:xfrm>
              <a:off x="32784" y="78601"/>
              <a:ext cx="384851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Use Advanced 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29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68FDB0-9229-414C-9756-BB0EEE855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66" y="0"/>
            <a:ext cx="10593068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0B6E8C5-58D7-904C-87AE-0EB37BBF0041}"/>
              </a:ext>
            </a:extLst>
          </p:cNvPr>
          <p:cNvGrpSpPr/>
          <p:nvPr/>
        </p:nvGrpSpPr>
        <p:grpSpPr>
          <a:xfrm>
            <a:off x="3891825" y="5700486"/>
            <a:ext cx="3914079" cy="671580"/>
            <a:chOff x="0" y="45817"/>
            <a:chExt cx="3914079" cy="67158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BD3E842-0E8A-7D40-B710-FC1389ADBF5C}"/>
                </a:ext>
              </a:extLst>
            </p:cNvPr>
            <p:cNvSpPr/>
            <p:nvPr/>
          </p:nvSpPr>
          <p:spPr>
            <a:xfrm>
              <a:off x="0" y="45817"/>
              <a:ext cx="3914079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A1DC0F33-BBAC-1D40-A083-298EF3A2B4FA}"/>
                </a:ext>
              </a:extLst>
            </p:cNvPr>
            <p:cNvSpPr txBox="1"/>
            <p:nvPr/>
          </p:nvSpPr>
          <p:spPr>
            <a:xfrm>
              <a:off x="32784" y="78601"/>
              <a:ext cx="384851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Batch Edit Records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599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37863-BF15-7A4C-87E0-A201932D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80" y="684247"/>
            <a:ext cx="12192000" cy="50323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BE8C221-2E32-FB40-89D4-218C07A1A8A1}"/>
              </a:ext>
            </a:extLst>
          </p:cNvPr>
          <p:cNvGrpSpPr/>
          <p:nvPr/>
        </p:nvGrpSpPr>
        <p:grpSpPr>
          <a:xfrm>
            <a:off x="3891825" y="5700486"/>
            <a:ext cx="3914079" cy="671580"/>
            <a:chOff x="0" y="45817"/>
            <a:chExt cx="3914079" cy="67158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12EA145-1DE1-5642-85AE-A71A21A5F3B1}"/>
                </a:ext>
              </a:extLst>
            </p:cNvPr>
            <p:cNvSpPr/>
            <p:nvPr/>
          </p:nvSpPr>
          <p:spPr>
            <a:xfrm>
              <a:off x="0" y="45817"/>
              <a:ext cx="3914079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C0289A73-FFD4-8346-9390-3A5F704AE5C2}"/>
                </a:ext>
              </a:extLst>
            </p:cNvPr>
            <p:cNvSpPr txBox="1"/>
            <p:nvPr/>
          </p:nvSpPr>
          <p:spPr>
            <a:xfrm>
              <a:off x="32784" y="78601"/>
              <a:ext cx="384851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Create a Spreadsheet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981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04FBFD-9F86-CE42-8CF3-C34171C65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432"/>
            <a:ext cx="12192000" cy="64871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BE8C221-2E32-FB40-89D4-218C07A1A8A1}"/>
              </a:ext>
            </a:extLst>
          </p:cNvPr>
          <p:cNvGrpSpPr/>
          <p:nvPr/>
        </p:nvGrpSpPr>
        <p:grpSpPr>
          <a:xfrm>
            <a:off x="3891825" y="5700486"/>
            <a:ext cx="3914079" cy="671580"/>
            <a:chOff x="0" y="45817"/>
            <a:chExt cx="3914079" cy="67158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12EA145-1DE1-5642-85AE-A71A21A5F3B1}"/>
                </a:ext>
              </a:extLst>
            </p:cNvPr>
            <p:cNvSpPr/>
            <p:nvPr/>
          </p:nvSpPr>
          <p:spPr>
            <a:xfrm>
              <a:off x="0" y="45817"/>
              <a:ext cx="3914079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C0289A73-FFD4-8346-9390-3A5F704AE5C2}"/>
                </a:ext>
              </a:extLst>
            </p:cNvPr>
            <p:cNvSpPr txBox="1"/>
            <p:nvPr/>
          </p:nvSpPr>
          <p:spPr>
            <a:xfrm>
              <a:off x="32784" y="78601"/>
              <a:ext cx="384851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Open from Spreadsheet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64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354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3B0EF5-B9AB-3F44-A633-13A01377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575" y="4651162"/>
            <a:ext cx="2432050" cy="1270942"/>
          </a:xfrm>
          <a:prstGeom prst="rect">
            <a:avLst/>
          </a:prstGeom>
        </p:spPr>
      </p:pic>
      <p:pic>
        <p:nvPicPr>
          <p:cNvPr id="10" name="Picture 8" descr="Image result for cpb">
            <a:extLst>
              <a:ext uri="{FF2B5EF4-FFF2-40B4-BE49-F238E27FC236}">
                <a16:creationId xmlns:a16="http://schemas.microsoft.com/office/drawing/2014/main" id="{12D0D27A-F442-0240-A377-DABCAEF91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 bwMode="auto">
          <a:xfrm>
            <a:off x="8437010" y="851103"/>
            <a:ext cx="3205598" cy="30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FE5391D-E128-EC41-8071-92C7A7554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44" y="976627"/>
            <a:ext cx="6325190" cy="1321866"/>
          </a:xfrm>
          <a:prstGeom prst="rect">
            <a:avLst/>
          </a:prstGeom>
        </p:spPr>
      </p:pic>
      <p:pic>
        <p:nvPicPr>
          <p:cNvPr id="12" name="Picture 11" descr="Calendar&#10;&#10;Description automatically generated with low confidence">
            <a:extLst>
              <a:ext uri="{FF2B5EF4-FFF2-40B4-BE49-F238E27FC236}">
                <a16:creationId xmlns:a16="http://schemas.microsoft.com/office/drawing/2014/main" id="{9D974FA9-D18F-5A46-A3A8-5662A82FB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24" y="3428718"/>
            <a:ext cx="5719226" cy="25815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33ED37D-7BF3-ED4B-AC77-C169D5C67429}"/>
              </a:ext>
            </a:extLst>
          </p:cNvPr>
          <p:cNvSpPr/>
          <p:nvPr/>
        </p:nvSpPr>
        <p:spPr>
          <a:xfrm>
            <a:off x="383821" y="2465961"/>
            <a:ext cx="7089180" cy="156661"/>
          </a:xfrm>
          <a:prstGeom prst="rect">
            <a:avLst/>
          </a:prstGeom>
          <a:solidFill>
            <a:srgbClr val="354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0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F8F4A-EEC7-CD43-8B19-EB9E76DBB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44" y="137818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+mj-lt"/>
              </a:rPr>
              <a:t>Exercise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9602C-5A19-E24F-856B-D6DB2581A899}"/>
              </a:ext>
            </a:extLst>
          </p:cNvPr>
          <p:cNvSpPr txBox="1"/>
          <p:nvPr/>
        </p:nvSpPr>
        <p:spPr>
          <a:xfrm>
            <a:off x="358236" y="2711829"/>
            <a:ext cx="10937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Each group has a case study that includes about a piece of media that exists in at least two different formats. </a:t>
            </a:r>
          </a:p>
          <a:p>
            <a:pPr marL="457200" indent="-457200">
              <a:buAutoNum type="arabicPeriod"/>
            </a:pPr>
            <a:r>
              <a:rPr lang="en-US" sz="2400" dirty="0"/>
              <a:t>Using the </a:t>
            </a:r>
            <a:r>
              <a:rPr lang="en-US" sz="2400" dirty="0" err="1"/>
              <a:t>PBCore</a:t>
            </a:r>
            <a:r>
              <a:rPr lang="en-US" sz="2400" dirty="0"/>
              <a:t> tool, take ten minutes to create a record for your media in </a:t>
            </a:r>
            <a:r>
              <a:rPr lang="en-US" sz="2400" dirty="0" err="1"/>
              <a:t>PBCore</a:t>
            </a:r>
            <a:r>
              <a:rPr lang="en-US" sz="2400" dirty="0"/>
              <a:t>, including instantiation records for both formats. </a:t>
            </a:r>
          </a:p>
          <a:p>
            <a:pPr marL="457200" indent="-457200">
              <a:buAutoNum type="arabicPeriod"/>
            </a:pPr>
            <a:r>
              <a:rPr lang="en-US" sz="2400" dirty="0"/>
              <a:t>In your breakout groups, compare your </a:t>
            </a:r>
            <a:r>
              <a:rPr lang="en-US" sz="2400" dirty="0" err="1"/>
              <a:t>PBCore</a:t>
            </a:r>
            <a:r>
              <a:rPr lang="en-US" sz="2400" dirty="0"/>
              <a:t> records. Do they look the same? How are they different? What did you find challenging about using the tool? </a:t>
            </a:r>
          </a:p>
        </p:txBody>
      </p:sp>
    </p:spTree>
    <p:extLst>
      <p:ext uri="{BB962C8B-B14F-4D97-AF65-F5344CB8AC3E}">
        <p14:creationId xmlns:p14="http://schemas.microsoft.com/office/powerpoint/2010/main" val="880612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4326FD5-44D0-274B-A6EC-B52F8C2CA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1" y="3429000"/>
            <a:ext cx="640457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000" b="1" dirty="0" err="1">
                <a:solidFill>
                  <a:schemeClr val="bg1"/>
                </a:solidFill>
              </a:rPr>
              <a:t>rebecca_fraimow@wgbh.org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A91E66-43C1-8249-BA47-8C9C3327413C}"/>
              </a:ext>
            </a:extLst>
          </p:cNvPr>
          <p:cNvSpPr txBox="1">
            <a:spLocks/>
          </p:cNvSpPr>
          <p:nvPr/>
        </p:nvSpPr>
        <p:spPr>
          <a:xfrm>
            <a:off x="148630" y="686660"/>
            <a:ext cx="5181600" cy="4413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591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F8F4A-EEC7-CD43-8B19-EB9E76DBB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309" y="4055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>
                <a:latin typeface="+mj-lt"/>
              </a:rPr>
              <a:t>PBCore</a:t>
            </a:r>
            <a:r>
              <a:rPr lang="en-US" sz="4400" b="1" dirty="0">
                <a:latin typeface="+mj-lt"/>
              </a:rPr>
              <a:t> Cataloging Tool: Tasks </a:t>
            </a:r>
          </a:p>
        </p:txBody>
      </p:sp>
      <p:graphicFrame>
        <p:nvGraphicFramePr>
          <p:cNvPr id="8" name="TextBox 4">
            <a:extLst>
              <a:ext uri="{FF2B5EF4-FFF2-40B4-BE49-F238E27FC236}">
                <a16:creationId xmlns:a16="http://schemas.microsoft.com/office/drawing/2014/main" id="{9E3DEF88-0352-48E0-8AD9-33241F1AC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412820"/>
              </p:ext>
            </p:extLst>
          </p:nvPr>
        </p:nvGraphicFramePr>
        <p:xfrm>
          <a:off x="1471960" y="1773044"/>
          <a:ext cx="3914079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TextBox 4">
            <a:extLst>
              <a:ext uri="{FF2B5EF4-FFF2-40B4-BE49-F238E27FC236}">
                <a16:creationId xmlns:a16="http://schemas.microsoft.com/office/drawing/2014/main" id="{515B56FF-E6DB-2542-9D1B-4ACC9E29D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692773"/>
              </p:ext>
            </p:extLst>
          </p:nvPr>
        </p:nvGraphicFramePr>
        <p:xfrm>
          <a:off x="6096000" y="1778248"/>
          <a:ext cx="3914079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1852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2A0BE-EB16-CF40-8008-F98DDEE8E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8643"/>
            <a:ext cx="12066696" cy="692996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93A0C66-9EAF-1347-BDD7-9D7B2504C9D5}"/>
              </a:ext>
            </a:extLst>
          </p:cNvPr>
          <p:cNvGrpSpPr/>
          <p:nvPr/>
        </p:nvGrpSpPr>
        <p:grpSpPr>
          <a:xfrm>
            <a:off x="3891825" y="5700486"/>
            <a:ext cx="3914079" cy="671580"/>
            <a:chOff x="0" y="45817"/>
            <a:chExt cx="3914079" cy="67158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BEB80DD-626E-1447-8C4C-2701A61C1A57}"/>
                </a:ext>
              </a:extLst>
            </p:cNvPr>
            <p:cNvSpPr/>
            <p:nvPr/>
          </p:nvSpPr>
          <p:spPr>
            <a:xfrm>
              <a:off x="0" y="45817"/>
              <a:ext cx="3914079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4EB5ECF9-F8E8-7E40-A8DB-A1294A204B4E}"/>
                </a:ext>
              </a:extLst>
            </p:cNvPr>
            <p:cNvSpPr txBox="1"/>
            <p:nvPr/>
          </p:nvSpPr>
          <p:spPr>
            <a:xfrm>
              <a:off x="32784" y="78601"/>
              <a:ext cx="384851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Set a folder for records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09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360CA-6E87-F04D-949F-4B7644BCE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087"/>
            <a:ext cx="12192000" cy="662182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D757B94-4A16-F941-B076-D57156B2895A}"/>
              </a:ext>
            </a:extLst>
          </p:cNvPr>
          <p:cNvGrpSpPr/>
          <p:nvPr/>
        </p:nvGrpSpPr>
        <p:grpSpPr>
          <a:xfrm>
            <a:off x="3891825" y="5700486"/>
            <a:ext cx="3914079" cy="671580"/>
            <a:chOff x="0" y="45817"/>
            <a:chExt cx="3914079" cy="67158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884BB21-0679-F445-96AD-C37EDEB1ABCA}"/>
                </a:ext>
              </a:extLst>
            </p:cNvPr>
            <p:cNvSpPr/>
            <p:nvPr/>
          </p:nvSpPr>
          <p:spPr>
            <a:xfrm>
              <a:off x="0" y="45817"/>
              <a:ext cx="3914079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27F8A4F3-02C8-C240-8431-14568EAEBE74}"/>
                </a:ext>
              </a:extLst>
            </p:cNvPr>
            <p:cNvSpPr txBox="1"/>
            <p:nvPr/>
          </p:nvSpPr>
          <p:spPr>
            <a:xfrm>
              <a:off x="32784" y="78601"/>
              <a:ext cx="384851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Create an Asset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1F9F6A-18B6-CF42-B1A8-3D65C5D00A92}"/>
              </a:ext>
            </a:extLst>
          </p:cNvPr>
          <p:cNvCxnSpPr/>
          <p:nvPr/>
        </p:nvCxnSpPr>
        <p:spPr>
          <a:xfrm flipH="1">
            <a:off x="2849571" y="704336"/>
            <a:ext cx="1078992" cy="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52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6468B3-6B23-1648-97F4-B6731F8E4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759"/>
            <a:ext cx="12192000" cy="64144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5C5D102-45CB-D949-9D12-14EA1CDD4D62}"/>
              </a:ext>
            </a:extLst>
          </p:cNvPr>
          <p:cNvGrpSpPr/>
          <p:nvPr/>
        </p:nvGrpSpPr>
        <p:grpSpPr>
          <a:xfrm>
            <a:off x="3891825" y="5700486"/>
            <a:ext cx="3914079" cy="671580"/>
            <a:chOff x="0" y="45817"/>
            <a:chExt cx="3914079" cy="67158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AADA71C-0B03-0441-BC4C-16A26C584904}"/>
                </a:ext>
              </a:extLst>
            </p:cNvPr>
            <p:cNvSpPr/>
            <p:nvPr/>
          </p:nvSpPr>
          <p:spPr>
            <a:xfrm>
              <a:off x="0" y="45817"/>
              <a:ext cx="3914079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9F009DDB-3FF1-7F40-B7E1-775D7A9839EB}"/>
                </a:ext>
              </a:extLst>
            </p:cNvPr>
            <p:cNvSpPr txBox="1"/>
            <p:nvPr/>
          </p:nvSpPr>
          <p:spPr>
            <a:xfrm>
              <a:off x="32784" y="78601"/>
              <a:ext cx="384851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Create an Asset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40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360CA-6E87-F04D-949F-4B7644BCE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087"/>
            <a:ext cx="12192000" cy="662182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D757B94-4A16-F941-B076-D57156B2895A}"/>
              </a:ext>
            </a:extLst>
          </p:cNvPr>
          <p:cNvGrpSpPr/>
          <p:nvPr/>
        </p:nvGrpSpPr>
        <p:grpSpPr>
          <a:xfrm>
            <a:off x="3891825" y="5700486"/>
            <a:ext cx="3914079" cy="671580"/>
            <a:chOff x="0" y="45817"/>
            <a:chExt cx="3914079" cy="67158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884BB21-0679-F445-96AD-C37EDEB1ABCA}"/>
                </a:ext>
              </a:extLst>
            </p:cNvPr>
            <p:cNvSpPr/>
            <p:nvPr/>
          </p:nvSpPr>
          <p:spPr>
            <a:xfrm>
              <a:off x="0" y="45817"/>
              <a:ext cx="3914079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27F8A4F3-02C8-C240-8431-14568EAEBE74}"/>
                </a:ext>
              </a:extLst>
            </p:cNvPr>
            <p:cNvSpPr txBox="1"/>
            <p:nvPr/>
          </p:nvSpPr>
          <p:spPr>
            <a:xfrm>
              <a:off x="32784" y="78601"/>
              <a:ext cx="384851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Create an Instantiation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1F9F6A-18B6-CF42-B1A8-3D65C5D00A92}"/>
              </a:ext>
            </a:extLst>
          </p:cNvPr>
          <p:cNvCxnSpPr/>
          <p:nvPr/>
        </p:nvCxnSpPr>
        <p:spPr>
          <a:xfrm flipH="1">
            <a:off x="2812833" y="883630"/>
            <a:ext cx="1078992" cy="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92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D5C9AD-AD44-0546-B2CE-FFEA8220F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951"/>
            <a:ext cx="12192000" cy="63960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BAB712B-4CD8-8649-B225-07B78A4A7AAF}"/>
              </a:ext>
            </a:extLst>
          </p:cNvPr>
          <p:cNvGrpSpPr/>
          <p:nvPr/>
        </p:nvGrpSpPr>
        <p:grpSpPr>
          <a:xfrm>
            <a:off x="3891825" y="5700486"/>
            <a:ext cx="3914079" cy="671580"/>
            <a:chOff x="0" y="45817"/>
            <a:chExt cx="3914079" cy="67158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6DA0351-DD3E-3D40-8A31-FB6E498D90D2}"/>
                </a:ext>
              </a:extLst>
            </p:cNvPr>
            <p:cNvSpPr/>
            <p:nvPr/>
          </p:nvSpPr>
          <p:spPr>
            <a:xfrm>
              <a:off x="0" y="45817"/>
              <a:ext cx="3914079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EE4E9F1A-5302-9E49-B29C-760C57B29ECA}"/>
                </a:ext>
              </a:extLst>
            </p:cNvPr>
            <p:cNvSpPr txBox="1"/>
            <p:nvPr/>
          </p:nvSpPr>
          <p:spPr>
            <a:xfrm>
              <a:off x="32784" y="78601"/>
              <a:ext cx="384851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Create an Instantiation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66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650E713-01DC-8847-94EB-C00D28875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900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BAB712B-4CD8-8649-B225-07B78A4A7AAF}"/>
              </a:ext>
            </a:extLst>
          </p:cNvPr>
          <p:cNvGrpSpPr/>
          <p:nvPr/>
        </p:nvGrpSpPr>
        <p:grpSpPr>
          <a:xfrm>
            <a:off x="3891825" y="5700486"/>
            <a:ext cx="3914079" cy="671580"/>
            <a:chOff x="0" y="45817"/>
            <a:chExt cx="3914079" cy="67158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6DA0351-DD3E-3D40-8A31-FB6E498D90D2}"/>
                </a:ext>
              </a:extLst>
            </p:cNvPr>
            <p:cNvSpPr/>
            <p:nvPr/>
          </p:nvSpPr>
          <p:spPr>
            <a:xfrm>
              <a:off x="0" y="45817"/>
              <a:ext cx="3914079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EE4E9F1A-5302-9E49-B29C-760C57B29ECA}"/>
                </a:ext>
              </a:extLst>
            </p:cNvPr>
            <p:cNvSpPr txBox="1"/>
            <p:nvPr/>
          </p:nvSpPr>
          <p:spPr>
            <a:xfrm>
              <a:off x="32784" y="78601"/>
              <a:ext cx="3848511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Add an Element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94FDD3-9ECD-4F48-A1FC-62AB79F213B8}"/>
              </a:ext>
            </a:extLst>
          </p:cNvPr>
          <p:cNvCxnSpPr>
            <a:cxnSpLocks/>
          </p:cNvCxnSpPr>
          <p:nvPr/>
        </p:nvCxnSpPr>
        <p:spPr>
          <a:xfrm flipH="1">
            <a:off x="2651467" y="770966"/>
            <a:ext cx="522038" cy="686406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84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{9071FBB8-02AC-174D-A74D-4D881D996BBC}tf16401378</Template>
  <TotalTime>5188</TotalTime>
  <Words>200</Words>
  <Application>Microsoft Macintosh PowerPoint</Application>
  <PresentationFormat>Widescreen</PresentationFormat>
  <Paragraphs>52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Using the PBCore Cataloging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rebecca_fraimow@wgbh.org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Concepts in Audiovisual Metadata</dc:title>
  <dc:creator>Rebecca Fraimow</dc:creator>
  <cp:lastModifiedBy>Rebecca Fraimow</cp:lastModifiedBy>
  <cp:revision>35</cp:revision>
  <dcterms:created xsi:type="dcterms:W3CDTF">2021-04-27T21:20:14Z</dcterms:created>
  <dcterms:modified xsi:type="dcterms:W3CDTF">2021-10-13T14:12:24Z</dcterms:modified>
</cp:coreProperties>
</file>